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 snapToGrid="0">
      <p:cViewPr>
        <p:scale>
          <a:sx n="90" d="100"/>
          <a:sy n="90" d="100"/>
        </p:scale>
        <p:origin x="6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882263" y="125188"/>
            <a:ext cx="136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49946" y="2376492"/>
            <a:ext cx="1873885" cy="17306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just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Relación de necesidades de capacitación para el personal directivo del plantel</a:t>
            </a:r>
          </a:p>
          <a:p>
            <a:pPr marL="228600" indent="-228600" algn="just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Programa de los cursos a impartir durante el semestre</a:t>
            </a:r>
            <a:endParaRPr lang="es-MX" sz="1100" b="1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89705" y="1849959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086530" y="431168"/>
            <a:ext cx="5437777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material: luz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 internet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 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humano: personal directivo del plantel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 financiero: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considerar el recurso financiero en la partida correspondiente, para aquellos cursos impartidos por personal externo al plantel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639309" y="72908"/>
            <a:ext cx="119693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086531" y="2158364"/>
            <a:ext cx="5387768" cy="2007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Diseño de instrumento de para la selección de cursos a programar, previo al inicio del semestre</a:t>
            </a: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Calendarización de cursos a impartir durante el semestre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.-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Elaboración del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programa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de los cursos a impartir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4.- Relación de los participantes a los cursos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5.- Solicitu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 de registro de cursos a impartir ante el área de capacitación del </a:t>
            </a:r>
            <a:r>
              <a:rPr lang="es-MX" sz="11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TecNM</a:t>
            </a: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6.- Llenado de formatos del Programa Anual de Capacitación (trimestral)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694036" y="1487873"/>
            <a:ext cx="108747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073986" y="4854999"/>
            <a:ext cx="5387769" cy="672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Cumplir con el 90% del personal Directivo capacitado </a:t>
            </a:r>
            <a:endParaRPr lang="es-MX" sz="1100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753991" y="4166028"/>
            <a:ext cx="129715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126773" y="2238656"/>
            <a:ext cx="2251727" cy="19273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Programación de los cursos </a:t>
            </a:r>
            <a:endParaRPr lang="es-MX" sz="1100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Calendario de cursos</a:t>
            </a:r>
            <a:endParaRPr lang="es-MX" sz="1100" dirty="0" smtClean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.- Formato de registro de cursos en el PAC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4.- Formato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lista de asistencia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5.-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Cédula de Evaluación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585988" y="1912735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215454" y="4824583"/>
            <a:ext cx="2535810" cy="1781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.-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 limita el proceso de actualización y/o capacitación del personal Directivo adscrito al plantel impactando en la mejora continua del quehacer de las actividades propias.</a:t>
            </a: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964909" y="4556794"/>
            <a:ext cx="2413591" cy="215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 contar con las competencias de acuerdo al perfil deseado de la actividad desempeñada por los Directivos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No establecer directrices para cubrir las necesidades requeridas en la formación y/o capacitación del área de conocimiento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483227" y="1495979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483227" y="4172031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8524307" y="3253482"/>
            <a:ext cx="553831" cy="132779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3831" y="3167991"/>
            <a:ext cx="562700" cy="12790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1673404" y="3762061"/>
            <a:ext cx="1309478" cy="1031700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Necesidades de cursos de capacitación para personal Directivo</a:t>
            </a:r>
            <a:endParaRPr lang="es-MX" sz="1100" dirty="0"/>
          </a:p>
        </p:txBody>
      </p:sp>
      <p:sp>
        <p:nvSpPr>
          <p:cNvPr id="2" name="CuadroTexto 1"/>
          <p:cNvSpPr txBox="1"/>
          <p:nvPr/>
        </p:nvSpPr>
        <p:spPr>
          <a:xfrm>
            <a:off x="4694036" y="1689335"/>
            <a:ext cx="4891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 smtClean="0">
                <a:solidFill>
                  <a:srgbClr val="0070C0"/>
                </a:solidFill>
              </a:rPr>
              <a:t>Formación y actualización del Personal Directivo</a:t>
            </a:r>
            <a:endParaRPr lang="es-MX" b="1" i="1" dirty="0">
              <a:solidFill>
                <a:srgbClr val="0070C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882263" y="482488"/>
            <a:ext cx="31166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Versión 2.0 </a:t>
            </a:r>
          </a:p>
          <a:p>
            <a:r>
              <a:rPr lang="es-MX" sz="1400" dirty="0" smtClean="0"/>
              <a:t>Fecha: 01 de abril de 2021</a:t>
            </a:r>
          </a:p>
          <a:p>
            <a:r>
              <a:rPr lang="es-MX" sz="1400" dirty="0" smtClean="0"/>
              <a:t>Elaborado por: </a:t>
            </a:r>
          </a:p>
          <a:p>
            <a:r>
              <a:rPr lang="es-MX" sz="1400" dirty="0" smtClean="0"/>
              <a:t>M.A.E. </a:t>
            </a:r>
            <a:r>
              <a:rPr lang="es-MX" sz="1400" dirty="0" err="1" smtClean="0"/>
              <a:t>Guilda</a:t>
            </a:r>
            <a:r>
              <a:rPr lang="es-MX" sz="1400" dirty="0" smtClean="0"/>
              <a:t> Grizel Hernández  López</a:t>
            </a:r>
          </a:p>
          <a:p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0012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4634</TotalTime>
  <Words>242</Words>
  <Application>Microsoft Office PowerPoint</Application>
  <PresentationFormat>Panorámica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MARIAN PAOLA CASTRO HERNANDEZ</cp:lastModifiedBy>
  <cp:revision>102</cp:revision>
  <cp:lastPrinted>2019-03-06T20:27:01Z</cp:lastPrinted>
  <dcterms:created xsi:type="dcterms:W3CDTF">2017-10-05T18:52:50Z</dcterms:created>
  <dcterms:modified xsi:type="dcterms:W3CDTF">2021-07-14T00:58:14Z</dcterms:modified>
</cp:coreProperties>
</file>